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 rtl="0"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FF7CA8-DD3A-4AF2-A9DB-E1270C26861A}" v="23" dt="2023-11-26T20:45:38.606"/>
    <p1510:client id="{B50AFC9F-A13C-4BB3-9A68-A748873B9DB0}" v="386" dt="2023-11-23T19:21:22.7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96078" autoAdjust="0"/>
  </p:normalViewPr>
  <p:slideViewPr>
    <p:cSldViewPr snapToGrid="0">
      <p:cViewPr varScale="1">
        <p:scale>
          <a:sx n="119" d="100"/>
          <a:sy n="119" d="100"/>
        </p:scale>
        <p:origin x="10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3" d="100"/>
          <a:sy n="93" d="100"/>
        </p:scale>
        <p:origin x="370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8FFDFEA2-2BCA-4E53-A63D-D472817670C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9490B4C-BB21-43C6-BCA5-7DEDC90591B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BF6F2C-70F4-4BEA-8D16-97005560683C}" type="datetime1">
              <a:rPr lang="de-DE" smtClean="0"/>
              <a:t>26.11.2023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5C6DE74-B675-48BC-90D5-211F7E7C113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116770A-F0F7-47DE-9B01-9EFB3F3269A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4C3EA9-E5D1-4D36-9865-D06812DD57C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25138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gi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CF5A9-CE51-48B7-AFA6-7A3A0767D90A}" type="datetime1">
              <a:rPr lang="de-DE" smtClean="0"/>
              <a:pPr/>
              <a:t>26.11.2023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/>
              <a:t>Textmasterformat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EBB42A-28DE-4643-A408-8D333F53390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352111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EBB42A-28DE-4643-A408-8D333F53390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4711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Bild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pieren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hteck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ihand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ihand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hteck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ihand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ihand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ihand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ihand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ihand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ihand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ihand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ihand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ihand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ihand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ihand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ihand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ihand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ihand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ihand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ihand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ihand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ihand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ihand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ihand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ihand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ihand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ihand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ihand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hteck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ihand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ihand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ihand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ihand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ihand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ihand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ihand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ihand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ihand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ihand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ihand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hteck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ihand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ihand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ihand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ihand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ihand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ihand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ihand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ihand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ihand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ihand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ihand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ihand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ihand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de-DE" noProof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noProof="0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6A80DD11-6D78-403C-A83C-B242320CEB5E}" type="datetime1">
              <a:rPr lang="de-DE" noProof="0" smtClean="0"/>
              <a:t>26.11.2023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DFE075-1C19-429F-BF7D-1FA4EE81EC24}" type="datetime1">
              <a:rPr lang="de-DE" noProof="0" smtClean="0"/>
              <a:t>26.11.2023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0B7717-016D-4C9A-B280-4A0D518264A6}" type="datetime1">
              <a:rPr lang="de-DE" noProof="0" smtClean="0"/>
              <a:t>26.11.2023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01679AF-243C-42BF-9C5A-C4B440732543}" type="datetime1">
              <a:rPr lang="de-DE" noProof="0" smtClean="0"/>
              <a:t>26.11.2023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60" name="Textfeld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de-DE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Textfeld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de-DE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iten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4B6981-883C-419B-A2C0-65FFCAB513D0}" type="datetime1">
              <a:rPr lang="de-DE" noProof="0" smtClean="0"/>
              <a:t>26.11.2023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7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8" name="Textplatzhalter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9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0" name="Textplatzhalter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1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2" name="Textplatzhalter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74ABB6-3762-4DBA-AD9F-4B012528BC87}" type="datetime1">
              <a:rPr lang="de-DE" noProof="0" smtClean="0"/>
              <a:t>26.11.2023</a:t>
            </a:fld>
            <a:endParaRPr lang="de-DE" noProof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9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0" name="Bildplatzhalter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1" name="Textplatzhalter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2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3" name="Bildplatzhalter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4" name="Textplatzhalter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6" name="Bildplatzhalter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de-DE" noProof="0"/>
              <a:t>Klicken Sie, um ein Bild hinzuzufügen.</a:t>
            </a:r>
          </a:p>
        </p:txBody>
      </p:sp>
      <p:sp>
        <p:nvSpPr>
          <p:cNvPr id="27" name="Textplatzhalter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8320DC4-82C0-4D68-886B-A19E54DE9103}" type="datetime1">
              <a:rPr lang="de-DE" noProof="0" smtClean="0"/>
              <a:t>26.11.2023</a:t>
            </a:fld>
            <a:endParaRPr lang="de-DE" noProof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7FBEE9-2550-45BD-BFCB-DD641F7BA3C9}" type="datetime1">
              <a:rPr lang="de-DE" noProof="0" smtClean="0"/>
              <a:t>26.11.2023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322941-6DE8-499A-B6F8-145F4D9B9BB3}" type="datetime1">
              <a:rPr lang="de-DE" noProof="0" smtClean="0"/>
              <a:t>26.11.2023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01B14E-1511-4FD8-96D1-2D23DEE4C103}" type="datetime1">
              <a:rPr lang="de-DE" noProof="0" smtClean="0"/>
              <a:t>26.11.2023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D227611-63AE-461F-AD94-7FFA6805C6A9}" type="datetime1">
              <a:rPr lang="de-DE" noProof="0" smtClean="0"/>
              <a:t>26.11.2023</a:t>
            </a:fld>
            <a:endParaRPr lang="de-DE" noProof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07F9C5-9DAE-4926-BBE5-2704E364B02B}" type="datetime1">
              <a:rPr lang="de-DE" noProof="0" smtClean="0"/>
              <a:t>26.11.2023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6D36D59-CA0B-4339-96ED-FFF9C4B8CFCF}" type="datetime1">
              <a:rPr lang="de-DE" noProof="0" smtClean="0"/>
              <a:t>26.11.2023</a:t>
            </a:fld>
            <a:endParaRPr lang="de-DE" noProof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F4EDF8-C5B7-4E0B-8F09-BE2DC5DC533C}" type="datetime1">
              <a:rPr lang="de-DE" noProof="0" smtClean="0"/>
              <a:t>26.11.2023</a:t>
            </a:fld>
            <a:endParaRPr lang="de-DE" noProof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7AADB3-7A5B-41AA-9914-C5B330903963}" type="datetime1">
              <a:rPr lang="de-DE" noProof="0" smtClean="0"/>
              <a:t>26.11.2023</a:t>
            </a:fld>
            <a:endParaRPr lang="de-DE" noProof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2FE2F4-D3D0-4AE0-8230-BF65FBC13D71}" type="datetime1">
              <a:rPr lang="de-DE" noProof="0" smtClean="0"/>
              <a:t>26.11.2023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66D7B3-B791-4677-9E02-7E9DE4774D7D}" type="datetime1">
              <a:rPr lang="de-DE" noProof="0" smtClean="0"/>
              <a:t>26.11.2023</a:t>
            </a:fld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de-DE" noProof="0" smtClean="0"/>
              <a:t>‹Nr.›</a:t>
            </a:fld>
            <a:endParaRPr lang="de-DE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pieren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pieren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hteck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ihand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ihand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ihand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ihand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ihand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ihand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ihand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ihand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ihand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ihand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i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ihand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ihand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ihand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ihand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hteck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ihand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ihand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ihand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ihand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ihand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ihand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ihand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ihand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ihand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ihand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pieren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ihand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ihand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ihand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ihand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ihand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ihand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ihand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ihand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ihand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hteck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de-DE" noProof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 dirty="0"/>
              <a:t>Textmasterformat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65855E4-F0CF-4980-B2F4-A3366B50860A}" type="datetime1">
              <a:rPr lang="de-DE" noProof="0" smtClean="0"/>
              <a:t>26.11.2023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r>
              <a:rPr lang="de-DE" dirty="0" err="1"/>
              <a:t>Ofsted</a:t>
            </a:r>
            <a:r>
              <a:rPr lang="de-DE" dirty="0"/>
              <a:t> </a:t>
            </a:r>
            <a:r>
              <a:rPr lang="de-DE" dirty="0" err="1"/>
              <a:t>rating</a:t>
            </a:r>
            <a:r>
              <a:rPr lang="de-DE" dirty="0"/>
              <a:t> per </a:t>
            </a:r>
            <a:r>
              <a:rPr lang="de-DE" dirty="0" err="1"/>
              <a:t>school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West Midlands 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Project 3 – Group 2: Ryan Barker, SUWAIBA IDRIS, ARFAN HASSAN, ESALA KALUPERUMA, </a:t>
            </a:r>
            <a:r>
              <a:rPr lang="de-DE" dirty="0" err="1"/>
              <a:t>Farheen</a:t>
            </a:r>
            <a:r>
              <a:rPr lang="de-DE" dirty="0"/>
              <a:t> </a:t>
            </a:r>
            <a:r>
              <a:rPr lang="de-DE" dirty="0" err="1"/>
              <a:t>Oomatia</a:t>
            </a:r>
          </a:p>
        </p:txBody>
      </p:sp>
    </p:spTree>
    <p:extLst>
      <p:ext uri="{BB962C8B-B14F-4D97-AF65-F5344CB8AC3E}">
        <p14:creationId xmlns:p14="http://schemas.microsoft.com/office/powerpoint/2010/main" val="3856144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3F1DAC-8932-066E-97E9-1B3A5139E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Table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content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0F2066-E60E-187E-2C42-D991A4C1E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 err="1"/>
              <a:t>Introduction</a:t>
            </a:r>
            <a:endParaRPr lang="de-DE"/>
          </a:p>
          <a:p>
            <a:r>
              <a:rPr lang="de-DE" dirty="0"/>
              <a:t>Data </a:t>
            </a:r>
            <a:r>
              <a:rPr lang="de-DE" dirty="0" err="1"/>
              <a:t>cleaning</a:t>
            </a:r>
            <a:endParaRPr lang="de-DE"/>
          </a:p>
          <a:p>
            <a:r>
              <a:rPr lang="de-DE" dirty="0"/>
              <a:t>SQLite Database</a:t>
            </a:r>
          </a:p>
          <a:p>
            <a:r>
              <a:rPr lang="de-DE" dirty="0" err="1"/>
              <a:t>Flask</a:t>
            </a:r>
            <a:r>
              <a:rPr lang="de-DE" dirty="0"/>
              <a:t> </a:t>
            </a:r>
            <a:r>
              <a:rPr lang="de-DE" dirty="0" err="1"/>
              <a:t>app</a:t>
            </a:r>
            <a:endParaRPr lang="de-DE"/>
          </a:p>
          <a:p>
            <a:r>
              <a:rPr lang="de-DE" dirty="0"/>
              <a:t>Dashboard</a:t>
            </a:r>
          </a:p>
          <a:p>
            <a:r>
              <a:rPr lang="de-DE" dirty="0" err="1"/>
              <a:t>Results</a:t>
            </a:r>
            <a:r>
              <a:rPr lang="de-DE" dirty="0"/>
              <a:t> &amp; </a:t>
            </a:r>
            <a:r>
              <a:rPr lang="de-DE" dirty="0" err="1"/>
              <a:t>Conclusion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7456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215D1F-8686-9617-4FF6-9109FC1C8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Introduction</a:t>
            </a:r>
            <a:r>
              <a:rPr lang="de-DE" dirty="0"/>
              <a:t> and Data </a:t>
            </a:r>
            <a:r>
              <a:rPr lang="de-DE" dirty="0" err="1"/>
              <a:t>Cleaning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C922E4-3419-B545-DBBE-56E784DED1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 err="1"/>
              <a:t>Reduced</a:t>
            </a:r>
            <a:r>
              <a:rPr lang="de-DE" dirty="0"/>
              <a:t> </a:t>
            </a:r>
            <a:r>
              <a:rPr lang="de-DE" dirty="0" err="1"/>
              <a:t>columns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was </a:t>
            </a:r>
            <a:r>
              <a:rPr lang="de-DE" dirty="0" err="1"/>
              <a:t>strictly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 </a:t>
            </a:r>
            <a:r>
              <a:rPr lang="de-DE" dirty="0" err="1"/>
              <a:t>analysis</a:t>
            </a:r>
            <a:r>
              <a:rPr lang="de-DE" dirty="0"/>
              <a:t> 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size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dataset</a:t>
            </a:r>
          </a:p>
          <a:p>
            <a:r>
              <a:rPr lang="de-DE" dirty="0" err="1"/>
              <a:t>Changed</a:t>
            </a:r>
            <a:r>
              <a:rPr lang="de-DE" dirty="0"/>
              <a:t> </a:t>
            </a:r>
            <a:r>
              <a:rPr lang="de-DE" dirty="0" err="1"/>
              <a:t>numeric</a:t>
            </a:r>
            <a:r>
              <a:rPr lang="de-DE" dirty="0"/>
              <a:t> </a:t>
            </a:r>
            <a:r>
              <a:rPr lang="de-DE" dirty="0" err="1"/>
              <a:t>rating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string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better</a:t>
            </a:r>
            <a:r>
              <a:rPr lang="de-DE" dirty="0"/>
              <a:t> </a:t>
            </a:r>
            <a:r>
              <a:rPr lang="de-DE" dirty="0" err="1"/>
              <a:t>comprehension</a:t>
            </a:r>
            <a:r>
              <a:rPr lang="de-DE" dirty="0"/>
              <a:t> (</a:t>
            </a:r>
            <a:r>
              <a:rPr lang="de-DE" dirty="0" err="1"/>
              <a:t>dashboard</a:t>
            </a:r>
            <a:r>
              <a:rPr lang="de-DE" dirty="0"/>
              <a:t>)</a:t>
            </a:r>
          </a:p>
          <a:p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Removed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spaces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, extra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character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(?) and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added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_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to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column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names</a:t>
            </a:r>
          </a:p>
          <a:p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Changed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data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types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for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some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of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the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columns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 (URN,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pupil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count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&amp;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dates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)</a:t>
            </a:r>
          </a:p>
          <a:p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Added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latitude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and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longitude</a:t>
            </a:r>
            <a:r>
              <a:rPr lang="de-DE" dirty="0">
                <a:solidFill>
                  <a:srgbClr val="FFFFFF"/>
                </a:solidFill>
                <a:latin typeface="Tw Cen MT" panose="020B0602020104020603"/>
              </a:rPr>
              <a:t> per </a:t>
            </a:r>
            <a:r>
              <a:rPr lang="de-DE" dirty="0" err="1">
                <a:solidFill>
                  <a:srgbClr val="FFFFFF"/>
                </a:solidFill>
                <a:latin typeface="Tw Cen MT" panose="020B0602020104020603"/>
              </a:rPr>
              <a:t>postcode</a:t>
            </a:r>
          </a:p>
          <a:p>
            <a:endParaRPr lang="de-DE" sz="900" dirty="0">
              <a:solidFill>
                <a:srgbClr val="000000"/>
              </a:solidFill>
              <a:latin typeface="Menlo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45390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203955-0C82-F545-534C-84AF6BBC4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Creation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SQLITE </a:t>
            </a:r>
            <a:r>
              <a:rPr lang="de-DE" dirty="0" err="1"/>
              <a:t>database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B7ECE10-FCB5-8B1F-1D1E-4AC642AA9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Import </a:t>
            </a:r>
            <a:r>
              <a:rPr lang="de-DE" err="1"/>
              <a:t>dependencies</a:t>
            </a:r>
            <a:r>
              <a:rPr lang="de-DE" dirty="0"/>
              <a:t>, Python SQL </a:t>
            </a:r>
            <a:r>
              <a:rPr lang="de-DE" err="1"/>
              <a:t>toolkit</a:t>
            </a:r>
            <a:r>
              <a:rPr lang="de-DE" dirty="0"/>
              <a:t> </a:t>
            </a:r>
            <a:r>
              <a:rPr lang="de-DE" b="1" u="sng" dirty="0"/>
              <a:t>and ORM</a:t>
            </a:r>
          </a:p>
          <a:p>
            <a:r>
              <a:rPr lang="de-DE" dirty="0" err="1"/>
              <a:t>Loaded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cleaned</a:t>
            </a:r>
            <a:r>
              <a:rPr lang="de-DE" dirty="0"/>
              <a:t> CSV</a:t>
            </a:r>
            <a:endParaRPr lang="de-DE" b="1" u="sng" dirty="0"/>
          </a:p>
          <a:p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Establishing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 a 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connection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 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to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 SQLite 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database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using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the</a:t>
            </a:r>
            <a:r>
              <a:rPr lang="de-DE" dirty="0">
                <a:solidFill>
                  <a:srgbClr val="FFFFFF"/>
                </a:solidFill>
                <a:ea typeface="+mn-lt"/>
                <a:cs typeface="+mn-lt"/>
              </a:rPr>
              <a:t> Python SQLite </a:t>
            </a:r>
            <a:r>
              <a:rPr lang="de-DE" dirty="0" err="1">
                <a:solidFill>
                  <a:srgbClr val="FFFFFF"/>
                </a:solidFill>
                <a:ea typeface="+mn-lt"/>
                <a:cs typeface="+mn-lt"/>
              </a:rPr>
              <a:t>module</a:t>
            </a:r>
            <a:endParaRPr lang="de-DE" dirty="0" err="1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64244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6B6675-609B-77BB-CCF1-9B26BA034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ea typeface="+mj-lt"/>
                <a:cs typeface="+mj-lt"/>
              </a:rPr>
              <a:t>Flask</a:t>
            </a:r>
            <a:r>
              <a:rPr lang="de-DE" dirty="0">
                <a:ea typeface="+mj-lt"/>
                <a:cs typeface="+mj-lt"/>
              </a:rPr>
              <a:t> </a:t>
            </a:r>
            <a:r>
              <a:rPr lang="de-DE" err="1">
                <a:ea typeface="+mj-lt"/>
                <a:cs typeface="+mj-lt"/>
              </a:rPr>
              <a:t>app</a:t>
            </a:r>
            <a:endParaRPr lang="de-DE" err="1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EA4A1B-5FE0-D8DE-F687-5C287DEB6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491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C6A01F-D8C6-D17A-DAE3-2B0617D79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DASHBOARD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F6F23418-372D-AC63-62EA-ECD7B996B4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1494" y="2091131"/>
            <a:ext cx="4937760" cy="4114800"/>
          </a:xfrm>
        </p:spPr>
      </p:pic>
      <p:pic>
        <p:nvPicPr>
          <p:cNvPr id="5" name="Grafik 4" descr="Ein Bild, das Text, Karte, Diagramm, Screenshot enthält.&#10;&#10;Beschreibung automatisch generiert.">
            <a:extLst>
              <a:ext uri="{FF2B5EF4-FFF2-40B4-BE49-F238E27FC236}">
                <a16:creationId xmlns:a16="http://schemas.microsoft.com/office/drawing/2014/main" id="{4EF214A4-3CFF-4173-C22D-BB9E3FE2D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711" y="2089212"/>
            <a:ext cx="4636792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455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298CFC-F529-DF74-37F8-96F3AFB4E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RESULTS &amp; CONCLUSION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6A69FF-E31D-0F6D-ED17-5745DB456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51394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Kreis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0</TotalTime>
  <Words>1</Words>
  <Application>Microsoft Office PowerPoint</Application>
  <PresentationFormat>Breitbild</PresentationFormat>
  <Paragraphs>1</Paragraphs>
  <Slides>7</Slides>
  <Notes>1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8" baseType="lpstr">
      <vt:lpstr>Kreis</vt:lpstr>
      <vt:lpstr>Ofsted rating per school in the West Midlands </vt:lpstr>
      <vt:lpstr>Table of content</vt:lpstr>
      <vt:lpstr>Introduction and Data Cleaning</vt:lpstr>
      <vt:lpstr>Creation of SQLITE database</vt:lpstr>
      <vt:lpstr>Flask app</vt:lpstr>
      <vt:lpstr>DASHBOARD</vt:lpstr>
      <vt:lpstr>RESULTS &amp;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/>
  <cp:lastModifiedBy/>
  <cp:revision>100</cp:revision>
  <dcterms:created xsi:type="dcterms:W3CDTF">2023-11-23T18:59:08Z</dcterms:created>
  <dcterms:modified xsi:type="dcterms:W3CDTF">2023-11-26T20:48:17Z</dcterms:modified>
</cp:coreProperties>
</file>

<file path=docProps/thumbnail.jpeg>
</file>